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dana yessengaliyeva" userId="a9f1f462032013d8" providerId="LiveId" clId="{32CDB63D-D065-493B-89A2-FEE403FF1014}"/>
    <pc:docChg chg="delSld">
      <pc:chgData name="aidana yessengaliyeva" userId="a9f1f462032013d8" providerId="LiveId" clId="{32CDB63D-D065-493B-89A2-FEE403FF1014}" dt="2023-06-05T09:32:42.852" v="0" actId="47"/>
      <pc:docMkLst>
        <pc:docMk/>
      </pc:docMkLst>
      <pc:sldChg chg="del">
        <pc:chgData name="aidana yessengaliyeva" userId="a9f1f462032013d8" providerId="LiveId" clId="{32CDB63D-D065-493B-89A2-FEE403FF1014}" dt="2023-06-05T09:32:42.852" v="0" actId="47"/>
        <pc:sldMkLst>
          <pc:docMk/>
          <pc:sldMk cId="499087086" sldId="25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9f1f462032013d8/Desktop/JANYM/&#1057;&#1074;&#1086;&#1076;%20-%20&#1089;&#1091;&#1080;&#1094;&#1080;&#1076;&#1099;%20&#1080;%20&#1087;&#1086;&#1087;&#1099;&#1090;&#1082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aseline="0" dirty="0"/>
              <a:t>Эффективность проекта </a:t>
            </a:r>
            <a:endParaRPr lang="ru-RU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'[Свод - суициды и попытки.xlsx]Корреляция'!$C$1</c:f>
              <c:strCache>
                <c:ptCount val="1"/>
                <c:pt idx="0">
                  <c:v>Совершили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'[Свод - суициды и попытки.xlsx]Корреляция'!$A$2:$A$32</c:f>
              <c:numCache>
                <c:formatCode>mmm\-yy</c:formatCode>
                <c:ptCount val="31"/>
                <c:pt idx="0">
                  <c:v>44075</c:v>
                </c:pt>
                <c:pt idx="1">
                  <c:v>44105</c:v>
                </c:pt>
                <c:pt idx="2">
                  <c:v>44136</c:v>
                </c:pt>
                <c:pt idx="3">
                  <c:v>44166</c:v>
                </c:pt>
                <c:pt idx="4">
                  <c:v>44197</c:v>
                </c:pt>
                <c:pt idx="5">
                  <c:v>44228</c:v>
                </c:pt>
                <c:pt idx="6">
                  <c:v>44256</c:v>
                </c:pt>
                <c:pt idx="7">
                  <c:v>44287</c:v>
                </c:pt>
                <c:pt idx="8">
                  <c:v>44317</c:v>
                </c:pt>
                <c:pt idx="9">
                  <c:v>44348</c:v>
                </c:pt>
                <c:pt idx="10">
                  <c:v>44378</c:v>
                </c:pt>
                <c:pt idx="11">
                  <c:v>44409</c:v>
                </c:pt>
                <c:pt idx="12">
                  <c:v>44440</c:v>
                </c:pt>
                <c:pt idx="13">
                  <c:v>44470</c:v>
                </c:pt>
                <c:pt idx="14">
                  <c:v>44501</c:v>
                </c:pt>
                <c:pt idx="15">
                  <c:v>44531</c:v>
                </c:pt>
                <c:pt idx="16">
                  <c:v>44562</c:v>
                </c:pt>
                <c:pt idx="17">
                  <c:v>44593</c:v>
                </c:pt>
                <c:pt idx="18">
                  <c:v>44621</c:v>
                </c:pt>
                <c:pt idx="19">
                  <c:v>44652</c:v>
                </c:pt>
                <c:pt idx="20">
                  <c:v>44682</c:v>
                </c:pt>
                <c:pt idx="21">
                  <c:v>44713</c:v>
                </c:pt>
                <c:pt idx="22">
                  <c:v>44743</c:v>
                </c:pt>
                <c:pt idx="23">
                  <c:v>44774</c:v>
                </c:pt>
                <c:pt idx="24">
                  <c:v>44805</c:v>
                </c:pt>
                <c:pt idx="25">
                  <c:v>44835</c:v>
                </c:pt>
                <c:pt idx="26">
                  <c:v>44866</c:v>
                </c:pt>
                <c:pt idx="27">
                  <c:v>44896</c:v>
                </c:pt>
                <c:pt idx="28">
                  <c:v>44927</c:v>
                </c:pt>
                <c:pt idx="29">
                  <c:v>44958</c:v>
                </c:pt>
                <c:pt idx="30">
                  <c:v>44986</c:v>
                </c:pt>
              </c:numCache>
            </c:numRef>
          </c:cat>
          <c:val>
            <c:numRef>
              <c:f>'[Свод - суициды и попытки.xlsx]Корреляция'!$C$2:$C$32</c:f>
              <c:numCache>
                <c:formatCode>General</c:formatCode>
                <c:ptCount val="31"/>
                <c:pt idx="0">
                  <c:v>103</c:v>
                </c:pt>
                <c:pt idx="1">
                  <c:v>112</c:v>
                </c:pt>
                <c:pt idx="2">
                  <c:v>125</c:v>
                </c:pt>
                <c:pt idx="3">
                  <c:v>143</c:v>
                </c:pt>
                <c:pt idx="4">
                  <c:v>11</c:v>
                </c:pt>
                <c:pt idx="5">
                  <c:v>32</c:v>
                </c:pt>
                <c:pt idx="6">
                  <c:v>40</c:v>
                </c:pt>
                <c:pt idx="7">
                  <c:v>53</c:v>
                </c:pt>
                <c:pt idx="8">
                  <c:v>84</c:v>
                </c:pt>
                <c:pt idx="9">
                  <c:v>105</c:v>
                </c:pt>
                <c:pt idx="10">
                  <c:v>115</c:v>
                </c:pt>
                <c:pt idx="11">
                  <c:v>130</c:v>
                </c:pt>
                <c:pt idx="12">
                  <c:v>137</c:v>
                </c:pt>
                <c:pt idx="13">
                  <c:v>150</c:v>
                </c:pt>
                <c:pt idx="14">
                  <c:v>157</c:v>
                </c:pt>
                <c:pt idx="15">
                  <c:v>174</c:v>
                </c:pt>
                <c:pt idx="16">
                  <c:v>9</c:v>
                </c:pt>
                <c:pt idx="17">
                  <c:v>17</c:v>
                </c:pt>
                <c:pt idx="18">
                  <c:v>31</c:v>
                </c:pt>
                <c:pt idx="19">
                  <c:v>46</c:v>
                </c:pt>
                <c:pt idx="20">
                  <c:v>53</c:v>
                </c:pt>
                <c:pt idx="21">
                  <c:v>65</c:v>
                </c:pt>
                <c:pt idx="22">
                  <c:v>79</c:v>
                </c:pt>
                <c:pt idx="23">
                  <c:v>94</c:v>
                </c:pt>
                <c:pt idx="24">
                  <c:v>115</c:v>
                </c:pt>
                <c:pt idx="25">
                  <c:v>130</c:v>
                </c:pt>
                <c:pt idx="26">
                  <c:v>145</c:v>
                </c:pt>
                <c:pt idx="27">
                  <c:v>155</c:v>
                </c:pt>
                <c:pt idx="28">
                  <c:v>11</c:v>
                </c:pt>
                <c:pt idx="29">
                  <c:v>18</c:v>
                </c:pt>
                <c:pt idx="30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81-4B30-818C-7D7F0396BC4D}"/>
            </c:ext>
          </c:extLst>
        </c:ser>
        <c:ser>
          <c:idx val="2"/>
          <c:order val="2"/>
          <c:tx>
            <c:strRef>
              <c:f>'[Свод - суициды и попытки.xlsx]Корреляция'!$D$1</c:f>
              <c:strCache>
                <c:ptCount val="1"/>
                <c:pt idx="0">
                  <c:v>Попытки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'[Свод - суициды и попытки.xlsx]Корреляция'!$A$2:$A$32</c:f>
              <c:numCache>
                <c:formatCode>mmm\-yy</c:formatCode>
                <c:ptCount val="31"/>
                <c:pt idx="0">
                  <c:v>44075</c:v>
                </c:pt>
                <c:pt idx="1">
                  <c:v>44105</c:v>
                </c:pt>
                <c:pt idx="2">
                  <c:v>44136</c:v>
                </c:pt>
                <c:pt idx="3">
                  <c:v>44166</c:v>
                </c:pt>
                <c:pt idx="4">
                  <c:v>44197</c:v>
                </c:pt>
                <c:pt idx="5">
                  <c:v>44228</c:v>
                </c:pt>
                <c:pt idx="6">
                  <c:v>44256</c:v>
                </c:pt>
                <c:pt idx="7">
                  <c:v>44287</c:v>
                </c:pt>
                <c:pt idx="8">
                  <c:v>44317</c:v>
                </c:pt>
                <c:pt idx="9">
                  <c:v>44348</c:v>
                </c:pt>
                <c:pt idx="10">
                  <c:v>44378</c:v>
                </c:pt>
                <c:pt idx="11">
                  <c:v>44409</c:v>
                </c:pt>
                <c:pt idx="12">
                  <c:v>44440</c:v>
                </c:pt>
                <c:pt idx="13">
                  <c:v>44470</c:v>
                </c:pt>
                <c:pt idx="14">
                  <c:v>44501</c:v>
                </c:pt>
                <c:pt idx="15">
                  <c:v>44531</c:v>
                </c:pt>
                <c:pt idx="16">
                  <c:v>44562</c:v>
                </c:pt>
                <c:pt idx="17">
                  <c:v>44593</c:v>
                </c:pt>
                <c:pt idx="18">
                  <c:v>44621</c:v>
                </c:pt>
                <c:pt idx="19">
                  <c:v>44652</c:v>
                </c:pt>
                <c:pt idx="20">
                  <c:v>44682</c:v>
                </c:pt>
                <c:pt idx="21">
                  <c:v>44713</c:v>
                </c:pt>
                <c:pt idx="22">
                  <c:v>44743</c:v>
                </c:pt>
                <c:pt idx="23">
                  <c:v>44774</c:v>
                </c:pt>
                <c:pt idx="24">
                  <c:v>44805</c:v>
                </c:pt>
                <c:pt idx="25">
                  <c:v>44835</c:v>
                </c:pt>
                <c:pt idx="26">
                  <c:v>44866</c:v>
                </c:pt>
                <c:pt idx="27">
                  <c:v>44896</c:v>
                </c:pt>
                <c:pt idx="28">
                  <c:v>44927</c:v>
                </c:pt>
                <c:pt idx="29">
                  <c:v>44958</c:v>
                </c:pt>
                <c:pt idx="30">
                  <c:v>44986</c:v>
                </c:pt>
              </c:numCache>
            </c:numRef>
          </c:cat>
          <c:val>
            <c:numRef>
              <c:f>'[Свод - суициды и попытки.xlsx]Корреляция'!$D$2:$D$32</c:f>
              <c:numCache>
                <c:formatCode>General</c:formatCode>
                <c:ptCount val="31"/>
                <c:pt idx="0">
                  <c:v>227</c:v>
                </c:pt>
                <c:pt idx="1">
                  <c:v>245</c:v>
                </c:pt>
                <c:pt idx="2">
                  <c:v>258</c:v>
                </c:pt>
                <c:pt idx="3">
                  <c:v>302</c:v>
                </c:pt>
                <c:pt idx="4">
                  <c:v>30</c:v>
                </c:pt>
                <c:pt idx="5">
                  <c:v>54</c:v>
                </c:pt>
                <c:pt idx="6">
                  <c:v>78</c:v>
                </c:pt>
                <c:pt idx="7">
                  <c:v>120</c:v>
                </c:pt>
                <c:pt idx="8">
                  <c:v>174</c:v>
                </c:pt>
                <c:pt idx="9">
                  <c:v>193</c:v>
                </c:pt>
                <c:pt idx="10">
                  <c:v>220</c:v>
                </c:pt>
                <c:pt idx="11">
                  <c:v>243</c:v>
                </c:pt>
                <c:pt idx="12">
                  <c:v>293</c:v>
                </c:pt>
                <c:pt idx="13">
                  <c:v>322</c:v>
                </c:pt>
                <c:pt idx="14">
                  <c:v>349</c:v>
                </c:pt>
                <c:pt idx="15">
                  <c:v>372</c:v>
                </c:pt>
                <c:pt idx="16">
                  <c:v>21</c:v>
                </c:pt>
                <c:pt idx="17">
                  <c:v>73</c:v>
                </c:pt>
                <c:pt idx="18">
                  <c:v>100</c:v>
                </c:pt>
                <c:pt idx="19">
                  <c:v>127</c:v>
                </c:pt>
                <c:pt idx="20">
                  <c:v>154</c:v>
                </c:pt>
                <c:pt idx="21">
                  <c:v>180</c:v>
                </c:pt>
                <c:pt idx="22">
                  <c:v>197</c:v>
                </c:pt>
                <c:pt idx="23">
                  <c:v>210</c:v>
                </c:pt>
                <c:pt idx="24">
                  <c:v>232</c:v>
                </c:pt>
                <c:pt idx="25">
                  <c:v>253</c:v>
                </c:pt>
                <c:pt idx="26">
                  <c:v>279</c:v>
                </c:pt>
                <c:pt idx="27">
                  <c:v>309</c:v>
                </c:pt>
                <c:pt idx="28">
                  <c:v>26</c:v>
                </c:pt>
                <c:pt idx="29">
                  <c:v>58</c:v>
                </c:pt>
                <c:pt idx="30">
                  <c:v>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81-4B30-818C-7D7F0396B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4958623"/>
        <c:axId val="2024961023"/>
      </c:lineChart>
      <c:lineChart>
        <c:grouping val="standard"/>
        <c:varyColors val="0"/>
        <c:ser>
          <c:idx val="0"/>
          <c:order val="0"/>
          <c:tx>
            <c:strRef>
              <c:f>'[Свод - суициды и попытки.xlsx]Корреляция'!$B$1</c:f>
              <c:strCache>
                <c:ptCount val="1"/>
                <c:pt idx="0">
                  <c:v> Консультации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'[Свод - суициды и попытки.xlsx]Корреляция'!$A$2:$A$32</c:f>
              <c:numCache>
                <c:formatCode>mmm\-yy</c:formatCode>
                <c:ptCount val="31"/>
                <c:pt idx="0">
                  <c:v>44075</c:v>
                </c:pt>
                <c:pt idx="1">
                  <c:v>44105</c:v>
                </c:pt>
                <c:pt idx="2">
                  <c:v>44136</c:v>
                </c:pt>
                <c:pt idx="3">
                  <c:v>44166</c:v>
                </c:pt>
                <c:pt idx="4">
                  <c:v>44197</c:v>
                </c:pt>
                <c:pt idx="5">
                  <c:v>44228</c:v>
                </c:pt>
                <c:pt idx="6">
                  <c:v>44256</c:v>
                </c:pt>
                <c:pt idx="7">
                  <c:v>44287</c:v>
                </c:pt>
                <c:pt idx="8">
                  <c:v>44317</c:v>
                </c:pt>
                <c:pt idx="9">
                  <c:v>44348</c:v>
                </c:pt>
                <c:pt idx="10">
                  <c:v>44378</c:v>
                </c:pt>
                <c:pt idx="11">
                  <c:v>44409</c:v>
                </c:pt>
                <c:pt idx="12">
                  <c:v>44440</c:v>
                </c:pt>
                <c:pt idx="13">
                  <c:v>44470</c:v>
                </c:pt>
                <c:pt idx="14">
                  <c:v>44501</c:v>
                </c:pt>
                <c:pt idx="15">
                  <c:v>44531</c:v>
                </c:pt>
                <c:pt idx="16">
                  <c:v>44562</c:v>
                </c:pt>
                <c:pt idx="17">
                  <c:v>44593</c:v>
                </c:pt>
                <c:pt idx="18">
                  <c:v>44621</c:v>
                </c:pt>
                <c:pt idx="19">
                  <c:v>44652</c:v>
                </c:pt>
                <c:pt idx="20">
                  <c:v>44682</c:v>
                </c:pt>
                <c:pt idx="21">
                  <c:v>44713</c:v>
                </c:pt>
                <c:pt idx="22">
                  <c:v>44743</c:v>
                </c:pt>
                <c:pt idx="23">
                  <c:v>44774</c:v>
                </c:pt>
                <c:pt idx="24">
                  <c:v>44805</c:v>
                </c:pt>
                <c:pt idx="25">
                  <c:v>44835</c:v>
                </c:pt>
                <c:pt idx="26">
                  <c:v>44866</c:v>
                </c:pt>
                <c:pt idx="27">
                  <c:v>44896</c:v>
                </c:pt>
                <c:pt idx="28">
                  <c:v>44927</c:v>
                </c:pt>
                <c:pt idx="29">
                  <c:v>44958</c:v>
                </c:pt>
                <c:pt idx="30">
                  <c:v>44986</c:v>
                </c:pt>
              </c:numCache>
            </c:numRef>
          </c:cat>
          <c:val>
            <c:numRef>
              <c:f>'[Свод - суициды и попытки.xlsx]Корреляция'!$B$2:$B$32</c:f>
              <c:numCache>
                <c:formatCode>_-* #\ ##0_-;\-* #\ ##0_-;_-* "-"??_-;_-@_-</c:formatCode>
                <c:ptCount val="31"/>
                <c:pt idx="0">
                  <c:v>68</c:v>
                </c:pt>
                <c:pt idx="1">
                  <c:v>300</c:v>
                </c:pt>
                <c:pt idx="2">
                  <c:v>1467</c:v>
                </c:pt>
                <c:pt idx="3">
                  <c:v>1048</c:v>
                </c:pt>
                <c:pt idx="4">
                  <c:v>1741</c:v>
                </c:pt>
                <c:pt idx="5">
                  <c:v>2365</c:v>
                </c:pt>
                <c:pt idx="6">
                  <c:v>1686</c:v>
                </c:pt>
                <c:pt idx="7">
                  <c:v>2439</c:v>
                </c:pt>
                <c:pt idx="8">
                  <c:v>1801</c:v>
                </c:pt>
                <c:pt idx="9">
                  <c:v>1701</c:v>
                </c:pt>
                <c:pt idx="10">
                  <c:v>2382</c:v>
                </c:pt>
                <c:pt idx="11">
                  <c:v>2730</c:v>
                </c:pt>
                <c:pt idx="12">
                  <c:v>2731</c:v>
                </c:pt>
                <c:pt idx="13">
                  <c:v>3023</c:v>
                </c:pt>
                <c:pt idx="14">
                  <c:v>3249</c:v>
                </c:pt>
                <c:pt idx="15">
                  <c:v>3441</c:v>
                </c:pt>
                <c:pt idx="16">
                  <c:v>2915</c:v>
                </c:pt>
                <c:pt idx="17">
                  <c:v>3040</c:v>
                </c:pt>
                <c:pt idx="18">
                  <c:v>3240</c:v>
                </c:pt>
                <c:pt idx="19">
                  <c:v>3047</c:v>
                </c:pt>
                <c:pt idx="20">
                  <c:v>3120</c:v>
                </c:pt>
                <c:pt idx="21">
                  <c:v>3395</c:v>
                </c:pt>
                <c:pt idx="22">
                  <c:v>1666</c:v>
                </c:pt>
                <c:pt idx="23">
                  <c:v>1603</c:v>
                </c:pt>
                <c:pt idx="24">
                  <c:v>1618</c:v>
                </c:pt>
                <c:pt idx="25">
                  <c:v>1512</c:v>
                </c:pt>
                <c:pt idx="26">
                  <c:v>1602</c:v>
                </c:pt>
                <c:pt idx="27">
                  <c:v>1568</c:v>
                </c:pt>
                <c:pt idx="28">
                  <c:v>1623</c:v>
                </c:pt>
                <c:pt idx="29">
                  <c:v>1630</c:v>
                </c:pt>
                <c:pt idx="30">
                  <c:v>1476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C81-4B30-818C-7D7F0396B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4296239"/>
        <c:axId val="2073283727"/>
      </c:lineChart>
      <c:dateAx>
        <c:axId val="202495862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4961023"/>
        <c:crosses val="autoZero"/>
        <c:auto val="1"/>
        <c:lblOffset val="100"/>
        <c:baseTimeUnit val="months"/>
      </c:dateAx>
      <c:valAx>
        <c:axId val="2024961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4958623"/>
        <c:crosses val="autoZero"/>
        <c:crossBetween val="between"/>
      </c:valAx>
      <c:valAx>
        <c:axId val="2073283727"/>
        <c:scaling>
          <c:orientation val="minMax"/>
        </c:scaling>
        <c:delete val="0"/>
        <c:axPos val="r"/>
        <c:numFmt formatCode="_-* #\ ##0_-;\-* #\ 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4296239"/>
        <c:crosses val="max"/>
        <c:crossBetween val="between"/>
      </c:valAx>
      <c:dateAx>
        <c:axId val="1544296239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2073283727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0B2F37-4274-71A3-46C7-B975794A4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A9BAB5-8C55-33B0-7B33-817DCE69F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4B034B-1EE7-B5D6-E9E4-A9537B551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536B-1052-4108-97EA-8CD35D922E0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0B7790-5E66-A3AB-F4CE-37F9FEA5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B7CD56-83F5-9E66-9D26-58DF8327F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07E9-8B6B-4A41-9542-9737BBDFA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53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043021-BACE-39BB-DDDD-7DC0CD92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A34644-786F-883C-FA0E-725C2F72B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604341-28C4-4652-09EA-02952D5F4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536B-1052-4108-97EA-8CD35D922E0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560813-F2AC-854E-5C2D-8D089A511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0FD4DD-9E71-9C8C-CE64-8F63513FC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07E9-8B6B-4A41-9542-9737BBDFA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5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0A7A16-2313-17EE-BC82-04E5BFF45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0ABDA0D-495C-50D0-22E1-A39CE2956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EC6C8C-A082-8610-C6F0-BC5DBB79D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536B-1052-4108-97EA-8CD35D922E0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273633-1B17-E1F2-0381-B5561B313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A675B2-CA88-E65C-63E3-78742613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07E9-8B6B-4A41-9542-9737BBDFA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38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3F0284-2C23-994B-6E7C-BAFBA95BD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9AAF07-75B8-4CDB-C75A-3F5DB5171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4EF543-17E0-E1DA-AABC-5A64AF067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536B-1052-4108-97EA-8CD35D922E0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42F4BF-8EFD-3EF9-E7EE-1AAEF7F06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448D6B-DAF3-78D1-CB4B-1612B584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07E9-8B6B-4A41-9542-9737BBDFA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04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5FCE04-B3D4-E841-EFB8-368A1CAD9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16AC15-115B-E682-C3B0-7AE7BDADD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44D0D1-5FD8-2369-C7F2-0AEA4C548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536B-1052-4108-97EA-8CD35D922E0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1E1431-1D6F-E6E9-01BC-B62DA57B8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D2C35-A5F1-C894-0C7E-03FB7CA3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07E9-8B6B-4A41-9542-9737BBDFA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9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93C45-B05E-12EF-09AB-85A3DD89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03A029-AE6D-296E-134C-D5F3F5A009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A782E2-4334-26FB-6DF5-18418FB60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E408FD-DAFB-09A2-DDE9-43F04DE29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536B-1052-4108-97EA-8CD35D922E0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1A4E6E-883A-86CA-E8BE-4525BDC0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075211-CC01-5F42-3978-FA1EA886A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07E9-8B6B-4A41-9542-9737BBDFA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54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DF1D83-E5AF-5325-2BCE-028C0AD2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EB9CD0-8592-2138-142B-17F4AE62F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C11139-106E-0D02-FA49-A863B804B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1F96EC-233B-7065-68EB-2E9B4BDF9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A40B9E2-9280-06E6-7BFD-F96EF2C46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29FB6F-3826-8694-F715-AEF6F4C56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536B-1052-4108-97EA-8CD35D922E0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CE7AF04-3C03-D307-8C5A-06D9FA7AA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8EBAE20-D73F-EEF4-71D4-0EAAD7ECE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07E9-8B6B-4A41-9542-9737BBDFA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2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6F2E8A-C665-AE04-6AE6-D3C656051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ED49EE7-594E-6D47-8F93-55B222E91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536B-1052-4108-97EA-8CD35D922E0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2F29AC0-EB17-E9FF-BD63-B60DEA819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148D6D-7E94-9671-4CFF-D057EFCB9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07E9-8B6B-4A41-9542-9737BBDFA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22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5F61814-F789-6CB2-2137-13FDB183B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536B-1052-4108-97EA-8CD35D922E0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5009307-D8FA-AB4C-164C-B4106B79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369DED8-B673-E1EA-94AC-084D989AA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07E9-8B6B-4A41-9542-9737BBDFA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47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D44BB0-62D6-8B95-88B0-349D42DC7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BF6DE3-BF68-45D1-2288-3083E618B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3CDBCC9-EF6D-7645-F52B-7AB7473A6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0BB57D-216E-0EC0-B963-A4975BC5F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536B-1052-4108-97EA-8CD35D922E0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9615D5-C834-EBA2-48D1-AD264C4E0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558E46-8CFD-4FF2-70A9-75607ADE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07E9-8B6B-4A41-9542-9737BBDFA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42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FD689-3FC2-85AA-41A5-C96B2FCAE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DE7D409-BA0E-DCE4-F769-4BFFB1A6E0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79F4E3-C777-399B-192C-77C9BD136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A335FC-3A80-C554-BB51-CFB3D4313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536B-1052-4108-97EA-8CD35D922E0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47D09E-7EF0-CBC1-15BA-855CC8711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6AB07C-3BCF-49AC-4D3E-68B6E74FD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07E9-8B6B-4A41-9542-9737BBDFA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24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918373-787C-AA96-63E0-829355CC9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A3CED6-D5EB-F542-75DE-E259F18C8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0FC745-228C-6894-75D7-E8505936FE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1536B-1052-4108-97EA-8CD35D922E05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E9B5A7-67D2-E4C3-772F-4FE7EEFD48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EF5E7D-2869-6162-672D-EA3EAD5DCC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C07E9-8B6B-4A41-9542-9737BBDFA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02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321D23D3-9A8F-D3E5-E924-AB57F7D0C3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937054"/>
              </p:ext>
            </p:extLst>
          </p:nvPr>
        </p:nvGraphicFramePr>
        <p:xfrm>
          <a:off x="882502" y="74428"/>
          <a:ext cx="10388009" cy="6783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43201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aidana yessengaliyeva</dc:creator>
  <cp:lastModifiedBy>aidana yessengaliyeva</cp:lastModifiedBy>
  <cp:revision>1</cp:revision>
  <dcterms:created xsi:type="dcterms:W3CDTF">2023-05-30T12:15:02Z</dcterms:created>
  <dcterms:modified xsi:type="dcterms:W3CDTF">2023-06-05T09:32:45Z</dcterms:modified>
</cp:coreProperties>
</file>